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E70D1-22A1-479C-978F-8DEC2BB83B2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4483799-2FC5-4A96-B67D-C48668AD85EF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1100" b="1" dirty="0"/>
            <a:t>PRESENTIEL 1</a:t>
          </a:r>
          <a:endParaRPr lang="fr-FR" sz="1100" dirty="0"/>
        </a:p>
        <a:p>
          <a:r>
            <a:rPr lang="fr-FR" sz="1100" b="1" dirty="0"/>
            <a:t>« Découverte d’un coin nature »</a:t>
          </a:r>
          <a:endParaRPr lang="fr-FR" sz="1100" dirty="0"/>
        </a:p>
        <a:p>
          <a:r>
            <a:rPr lang="fr-FR" sz="1100" b="1" dirty="0"/>
            <a:t>-7 heures - 1 journée - rencontre et échange avec l'équipe de formateur.rice .</a:t>
          </a:r>
          <a:endParaRPr lang="fr-FR" sz="1100" dirty="0"/>
        </a:p>
      </dgm:t>
    </dgm:pt>
    <dgm:pt modelId="{732AD356-FDE7-4FEE-87A9-780E6A518CD8}" type="parTrans" cxnId="{F7BB75DF-D787-45CD-AF19-6E526012AD6F}">
      <dgm:prSet/>
      <dgm:spPr/>
      <dgm:t>
        <a:bodyPr/>
        <a:lstStyle/>
        <a:p>
          <a:endParaRPr lang="fr-FR"/>
        </a:p>
      </dgm:t>
    </dgm:pt>
    <dgm:pt modelId="{C283421C-8A91-47A3-901B-F0A83960129A}" type="sibTrans" cxnId="{F7BB75DF-D787-45CD-AF19-6E526012AD6F}">
      <dgm:prSet/>
      <dgm:spPr/>
      <dgm:t>
        <a:bodyPr/>
        <a:lstStyle/>
        <a:p>
          <a:endParaRPr lang="fr-FR"/>
        </a:p>
      </dgm:t>
    </dgm:pt>
    <dgm:pt modelId="{423E72D9-B129-4252-A4D8-EB58BA35FD08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1100" b="1" dirty="0"/>
            <a:t>DISTANCIEL</a:t>
          </a:r>
          <a:endParaRPr lang="fr-FR" sz="1100" dirty="0"/>
        </a:p>
        <a:p>
          <a:r>
            <a:rPr lang="fr-FR" sz="1100" b="1" dirty="0"/>
            <a:t>"Apports théoriques et méthode en ligne"</a:t>
          </a:r>
        </a:p>
        <a:p>
          <a:r>
            <a:rPr lang="fr-FR" sz="1100" b="1" dirty="0"/>
            <a:t>4 heures - répartis sur 4 mois - avec les outils numériques. </a:t>
          </a:r>
          <a:endParaRPr lang="fr-FR" sz="1100" dirty="0"/>
        </a:p>
      </dgm:t>
    </dgm:pt>
    <dgm:pt modelId="{A1E9896E-62D7-469B-B85D-D6281E2E831B}" type="parTrans" cxnId="{0A747F0A-02E8-4FDC-9CD9-619346594588}">
      <dgm:prSet/>
      <dgm:spPr/>
      <dgm:t>
        <a:bodyPr/>
        <a:lstStyle/>
        <a:p>
          <a:endParaRPr lang="fr-FR"/>
        </a:p>
      </dgm:t>
    </dgm:pt>
    <dgm:pt modelId="{73D9AB55-DBCB-4681-9659-64F95C7CA7D8}" type="sibTrans" cxnId="{0A747F0A-02E8-4FDC-9CD9-619346594588}">
      <dgm:prSet/>
      <dgm:spPr/>
      <dgm:t>
        <a:bodyPr/>
        <a:lstStyle/>
        <a:p>
          <a:endParaRPr lang="fr-FR"/>
        </a:p>
      </dgm:t>
    </dgm:pt>
    <dgm:pt modelId="{3B167E58-23F1-457B-9A7C-679D0A0A356A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1100" b="1"/>
            <a:t>PRESENTIEL 2</a:t>
          </a:r>
          <a:endParaRPr lang="fr-FR" sz="1100"/>
        </a:p>
        <a:p>
          <a:r>
            <a:rPr lang="fr-FR" sz="1100" b="1"/>
            <a:t>« Retour d’expérience »</a:t>
          </a:r>
          <a:endParaRPr lang="fr-FR" sz="1100"/>
        </a:p>
        <a:p>
          <a:r>
            <a:rPr lang="fr-FR" sz="1100" b="1"/>
            <a:t>-7 heures - 1 journée - rencontre et échangee avec l'équipe de formateur.rice.</a:t>
          </a:r>
          <a:endParaRPr lang="fr-FR" sz="1100"/>
        </a:p>
      </dgm:t>
    </dgm:pt>
    <dgm:pt modelId="{26A3710F-5DE9-4442-B905-B90A8838C391}" type="parTrans" cxnId="{F5A0DE4B-B071-44A9-8557-0315362529A2}">
      <dgm:prSet/>
      <dgm:spPr/>
      <dgm:t>
        <a:bodyPr/>
        <a:lstStyle/>
        <a:p>
          <a:endParaRPr lang="fr-FR"/>
        </a:p>
      </dgm:t>
    </dgm:pt>
    <dgm:pt modelId="{FD7A11A6-EEAA-4450-9085-34BFF364816F}" type="sibTrans" cxnId="{F5A0DE4B-B071-44A9-8557-0315362529A2}">
      <dgm:prSet/>
      <dgm:spPr/>
      <dgm:t>
        <a:bodyPr/>
        <a:lstStyle/>
        <a:p>
          <a:endParaRPr lang="fr-FR"/>
        </a:p>
      </dgm:t>
    </dgm:pt>
    <dgm:pt modelId="{878B189E-190E-4503-890B-623C9AAB8A4A}" type="pres">
      <dgm:prSet presAssocID="{EECE70D1-22A1-479C-978F-8DEC2BB83B24}" presName="CompostProcess" presStyleCnt="0">
        <dgm:presLayoutVars>
          <dgm:dir/>
          <dgm:resizeHandles val="exact"/>
        </dgm:presLayoutVars>
      </dgm:prSet>
      <dgm:spPr/>
    </dgm:pt>
    <dgm:pt modelId="{EBB31195-5A52-4BB5-ADAB-2A6D518FA765}" type="pres">
      <dgm:prSet presAssocID="{EECE70D1-22A1-479C-978F-8DEC2BB83B24}" presName="arrow" presStyleLbl="bgShp" presStyleIdx="0" presStyleCnt="1"/>
      <dgm:spPr>
        <a:solidFill>
          <a:schemeClr val="accent6">
            <a:lumMod val="20000"/>
            <a:lumOff val="80000"/>
          </a:schemeClr>
        </a:solidFill>
      </dgm:spPr>
    </dgm:pt>
    <dgm:pt modelId="{A2E05CE3-C5D7-48A1-BB74-E522191C5065}" type="pres">
      <dgm:prSet presAssocID="{EECE70D1-22A1-479C-978F-8DEC2BB83B24}" presName="linearProcess" presStyleCnt="0"/>
      <dgm:spPr/>
    </dgm:pt>
    <dgm:pt modelId="{86707822-7B50-4906-8B44-4BE07B59801E}" type="pres">
      <dgm:prSet presAssocID="{94483799-2FC5-4A96-B67D-C48668AD85EF}" presName="textNode" presStyleLbl="node1" presStyleIdx="0" presStyleCnt="3" custScaleX="102720" custScaleY="91177" custLinFactNeighborX="24449">
        <dgm:presLayoutVars>
          <dgm:bulletEnabled val="1"/>
        </dgm:presLayoutVars>
      </dgm:prSet>
      <dgm:spPr/>
    </dgm:pt>
    <dgm:pt modelId="{50BD2718-8556-4DCC-8E56-FB66BE8B4061}" type="pres">
      <dgm:prSet presAssocID="{C283421C-8A91-47A3-901B-F0A83960129A}" presName="sibTrans" presStyleCnt="0"/>
      <dgm:spPr/>
    </dgm:pt>
    <dgm:pt modelId="{E50CF599-F59D-4F88-997E-553276BDC20A}" type="pres">
      <dgm:prSet presAssocID="{423E72D9-B129-4252-A4D8-EB58BA35FD08}" presName="textNode" presStyleLbl="node1" presStyleIdx="1" presStyleCnt="3" custScaleX="86259" custScaleY="92899">
        <dgm:presLayoutVars>
          <dgm:bulletEnabled val="1"/>
        </dgm:presLayoutVars>
      </dgm:prSet>
      <dgm:spPr/>
    </dgm:pt>
    <dgm:pt modelId="{7F8D377A-1651-4E60-A098-7544AC43E542}" type="pres">
      <dgm:prSet presAssocID="{73D9AB55-DBCB-4681-9659-64F95C7CA7D8}" presName="sibTrans" presStyleCnt="0"/>
      <dgm:spPr/>
    </dgm:pt>
    <dgm:pt modelId="{26FC05B6-2BDE-49F7-9208-66C2E859087D}" type="pres">
      <dgm:prSet presAssocID="{3B167E58-23F1-457B-9A7C-679D0A0A356A}" presName="textNode" presStyleLbl="node1" presStyleIdx="2" presStyleCnt="3" custScaleX="91144" custScaleY="94118">
        <dgm:presLayoutVars>
          <dgm:bulletEnabled val="1"/>
        </dgm:presLayoutVars>
      </dgm:prSet>
      <dgm:spPr/>
    </dgm:pt>
  </dgm:ptLst>
  <dgm:cxnLst>
    <dgm:cxn modelId="{A46D7E02-DAC7-4B2F-89BB-DF8D0FA30F9C}" type="presOf" srcId="{94483799-2FC5-4A96-B67D-C48668AD85EF}" destId="{86707822-7B50-4906-8B44-4BE07B59801E}" srcOrd="0" destOrd="0" presId="urn:microsoft.com/office/officeart/2005/8/layout/hProcess9"/>
    <dgm:cxn modelId="{0A747F0A-02E8-4FDC-9CD9-619346594588}" srcId="{EECE70D1-22A1-479C-978F-8DEC2BB83B24}" destId="{423E72D9-B129-4252-A4D8-EB58BA35FD08}" srcOrd="1" destOrd="0" parTransId="{A1E9896E-62D7-469B-B85D-D6281E2E831B}" sibTransId="{73D9AB55-DBCB-4681-9659-64F95C7CA7D8}"/>
    <dgm:cxn modelId="{F5A0DE4B-B071-44A9-8557-0315362529A2}" srcId="{EECE70D1-22A1-479C-978F-8DEC2BB83B24}" destId="{3B167E58-23F1-457B-9A7C-679D0A0A356A}" srcOrd="2" destOrd="0" parTransId="{26A3710F-5DE9-4442-B905-B90A8838C391}" sibTransId="{FD7A11A6-EEAA-4450-9085-34BFF364816F}"/>
    <dgm:cxn modelId="{AA389B52-A419-4B4B-886C-802DE8B95ABB}" type="presOf" srcId="{423E72D9-B129-4252-A4D8-EB58BA35FD08}" destId="{E50CF599-F59D-4F88-997E-553276BDC20A}" srcOrd="0" destOrd="0" presId="urn:microsoft.com/office/officeart/2005/8/layout/hProcess9"/>
    <dgm:cxn modelId="{426E9FA2-7442-4003-9DE0-2626A88FC341}" type="presOf" srcId="{EECE70D1-22A1-479C-978F-8DEC2BB83B24}" destId="{878B189E-190E-4503-890B-623C9AAB8A4A}" srcOrd="0" destOrd="0" presId="urn:microsoft.com/office/officeart/2005/8/layout/hProcess9"/>
    <dgm:cxn modelId="{2F4175A5-D86F-4A16-8555-8B4D08F4FA80}" type="presOf" srcId="{3B167E58-23F1-457B-9A7C-679D0A0A356A}" destId="{26FC05B6-2BDE-49F7-9208-66C2E859087D}" srcOrd="0" destOrd="0" presId="urn:microsoft.com/office/officeart/2005/8/layout/hProcess9"/>
    <dgm:cxn modelId="{F7BB75DF-D787-45CD-AF19-6E526012AD6F}" srcId="{EECE70D1-22A1-479C-978F-8DEC2BB83B24}" destId="{94483799-2FC5-4A96-B67D-C48668AD85EF}" srcOrd="0" destOrd="0" parTransId="{732AD356-FDE7-4FEE-87A9-780E6A518CD8}" sibTransId="{C283421C-8A91-47A3-901B-F0A83960129A}"/>
    <dgm:cxn modelId="{9C967628-13D5-49B6-92CE-19D3347A01E9}" type="presParOf" srcId="{878B189E-190E-4503-890B-623C9AAB8A4A}" destId="{EBB31195-5A52-4BB5-ADAB-2A6D518FA765}" srcOrd="0" destOrd="0" presId="urn:microsoft.com/office/officeart/2005/8/layout/hProcess9"/>
    <dgm:cxn modelId="{A0DDFDFD-8B94-4D8B-B210-AD9BF22B50FF}" type="presParOf" srcId="{878B189E-190E-4503-890B-623C9AAB8A4A}" destId="{A2E05CE3-C5D7-48A1-BB74-E522191C5065}" srcOrd="1" destOrd="0" presId="urn:microsoft.com/office/officeart/2005/8/layout/hProcess9"/>
    <dgm:cxn modelId="{3CA737B7-FFDD-4661-9D2C-3EE48C710F55}" type="presParOf" srcId="{A2E05CE3-C5D7-48A1-BB74-E522191C5065}" destId="{86707822-7B50-4906-8B44-4BE07B59801E}" srcOrd="0" destOrd="0" presId="urn:microsoft.com/office/officeart/2005/8/layout/hProcess9"/>
    <dgm:cxn modelId="{51EDF094-9D87-4985-A2FA-639A1C315B85}" type="presParOf" srcId="{A2E05CE3-C5D7-48A1-BB74-E522191C5065}" destId="{50BD2718-8556-4DCC-8E56-FB66BE8B4061}" srcOrd="1" destOrd="0" presId="urn:microsoft.com/office/officeart/2005/8/layout/hProcess9"/>
    <dgm:cxn modelId="{A06C687F-F464-44CC-A9A2-40233D89FB5C}" type="presParOf" srcId="{A2E05CE3-C5D7-48A1-BB74-E522191C5065}" destId="{E50CF599-F59D-4F88-997E-553276BDC20A}" srcOrd="2" destOrd="0" presId="urn:microsoft.com/office/officeart/2005/8/layout/hProcess9"/>
    <dgm:cxn modelId="{6FDBB10D-0FAF-4EB1-94E6-0EEB6AFF3F25}" type="presParOf" srcId="{A2E05CE3-C5D7-48A1-BB74-E522191C5065}" destId="{7F8D377A-1651-4E60-A098-7544AC43E542}" srcOrd="3" destOrd="0" presId="urn:microsoft.com/office/officeart/2005/8/layout/hProcess9"/>
    <dgm:cxn modelId="{33A8D031-3C36-4E7E-9EC0-181AEAFA9318}" type="presParOf" srcId="{A2E05CE3-C5D7-48A1-BB74-E522191C5065}" destId="{26FC05B6-2BDE-49F7-9208-66C2E859087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1195-5A52-4BB5-ADAB-2A6D518FA765}">
      <dsp:nvSpPr>
        <dsp:cNvPr id="0" name=""/>
        <dsp:cNvSpPr/>
      </dsp:nvSpPr>
      <dsp:spPr>
        <a:xfrm>
          <a:off x="581633" y="0"/>
          <a:ext cx="6591850" cy="3319008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07822-7B50-4906-8B44-4BE07B59801E}">
      <dsp:nvSpPr>
        <dsp:cNvPr id="0" name=""/>
        <dsp:cNvSpPr/>
      </dsp:nvSpPr>
      <dsp:spPr>
        <a:xfrm>
          <a:off x="326025" y="1054269"/>
          <a:ext cx="2389817" cy="121046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PRESENTIEL 1</a:t>
          </a:r>
          <a:endParaRPr lang="fr-FR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« Découverte d’un coin nature »</a:t>
          </a:r>
          <a:endParaRPr lang="fr-FR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-7 heures - 1 journée - rencontre et échange avec l'équipe de formateur.rice .</a:t>
          </a:r>
          <a:endParaRPr lang="fr-FR" sz="1100" kern="1200" dirty="0"/>
        </a:p>
      </dsp:txBody>
      <dsp:txXfrm>
        <a:off x="385115" y="1113359"/>
        <a:ext cx="2271637" cy="1092288"/>
      </dsp:txXfrm>
    </dsp:sp>
    <dsp:sp modelId="{E50CF599-F59D-4F88-997E-553276BDC20A}">
      <dsp:nvSpPr>
        <dsp:cNvPr id="0" name=""/>
        <dsp:cNvSpPr/>
      </dsp:nvSpPr>
      <dsp:spPr>
        <a:xfrm>
          <a:off x="3008795" y="1042838"/>
          <a:ext cx="2006846" cy="123333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DISTANCIEL</a:t>
          </a:r>
          <a:endParaRPr lang="fr-FR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"Apports théoriques et méthode en ligne"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4 heures - répartis sur 4 mois - avec les outils numériques. </a:t>
          </a:r>
          <a:endParaRPr lang="fr-FR" sz="1100" kern="1200" dirty="0"/>
        </a:p>
      </dsp:txBody>
      <dsp:txXfrm>
        <a:off x="3069001" y="1103044"/>
        <a:ext cx="1886434" cy="1112918"/>
      </dsp:txXfrm>
    </dsp:sp>
    <dsp:sp modelId="{26FC05B6-2BDE-49F7-9208-66C2E859087D}">
      <dsp:nvSpPr>
        <dsp:cNvPr id="0" name=""/>
        <dsp:cNvSpPr/>
      </dsp:nvSpPr>
      <dsp:spPr>
        <a:xfrm>
          <a:off x="5403397" y="1034747"/>
          <a:ext cx="2120497" cy="124951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PRESENTIEL 2</a:t>
          </a:r>
          <a:endParaRPr lang="fr-FR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« Retour d’expérience »</a:t>
          </a:r>
          <a:endParaRPr lang="fr-FR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-7 heures - 1 journée - rencontre et échangee avec l'équipe de formateur.rice.</a:t>
          </a:r>
          <a:endParaRPr lang="fr-FR" sz="1100" kern="1200"/>
        </a:p>
      </dsp:txBody>
      <dsp:txXfrm>
        <a:off x="5464393" y="1095743"/>
        <a:ext cx="1998505" cy="1127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5C3A3-1526-43B9-BF26-AE12685BF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A55A2-8291-4451-A211-5E5E187B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285CA9-9482-4C39-945E-7141EB52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163304-ED61-4D51-8FDE-C04788C4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DF4F4A-AD58-4186-AC32-565B7F2B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48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90EE9-2859-446A-846F-CEC3B314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29553D-9346-4671-873E-44479B572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33269B-F0FB-4BB8-B209-C40036A8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B52D59-C27A-4D30-803F-3666FCD5D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53931F-2DDC-4489-97AB-50AA4DCB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47259B-E813-44F7-A9BC-9619FD553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9D63FD-2638-4B96-9826-F79F00014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EA69C-AF71-480B-BFD9-CD13A33B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8D29F6-6138-4405-82EE-2455B74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F15AC8-8ABF-4500-93CD-315515D9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22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3E4B9-A32B-4E44-B081-C08B3661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51FEA8-D49E-43AE-A562-E0DD70D69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E518D-0974-484C-B6DC-99696AE9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714638-EA31-48CA-B643-D12A98C7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4A0FA3-FBF4-4977-AC6E-F01F24C5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77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56EE1-097C-4004-8139-FB8833F7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E7B45A-4A8A-4EF5-AA71-E34D210FC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87113-D8FF-465B-BD12-75314873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066541-DEA5-42FA-BD3B-2B8AB133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2CB047-77FA-466C-968C-8A455E0A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5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7CAEA-D835-4324-AF27-28AF68EE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AE2287-53D6-4164-ABA2-62BBB96E7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BF5704-104D-4ACE-8EE7-9293FDB31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9E378-C9E2-4310-BE4B-CE1D2349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FF3424-773D-4D46-B911-291D53C0F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7707CD-EAF7-4863-BCD3-6BFF51FA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3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58015-B942-4F67-A002-7CE1F439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0A2689-74EF-4CF7-B2B2-B20B142C8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B72A1C-30B6-4B67-8477-09B8A4E42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6255F6-F0E1-45B8-AAA2-16AD730EB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82C915-A0C5-41E8-BCB4-A3A48930B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5F4BCC-C478-448A-B03C-5C52D54F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13EA11-2614-4F1F-AAC3-3683D6D4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47E92E-AD96-4DDE-8295-D2AC3F2C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11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D3B53-8347-4088-A132-EE758777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C4E72A-8982-4571-8834-D801101A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75ED98-5886-44AA-BC33-ACD743D2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E9C5AF-D7C5-4788-980C-15050E35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9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F4A91A-1C43-48F3-A8F3-5EF25ABB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8B51E9-B77B-4B37-AE32-A0684A30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507566-1A61-45A5-969F-025FE8CC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03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D6510-022A-47CD-AE28-B27CCA38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17C9C4-BECD-4B71-8DED-42C1F75C7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7197E6-B4D9-4FB8-8F3C-765CDC2B6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101100-4B51-4962-9E67-5D2E1AE3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B0C6F6-B64F-4E96-843F-284703EC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9A77EE-26B6-47FA-946C-2DC2E342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82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3C54B-B8AB-42A1-B4CE-B3FA8D01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12AD68-E401-4737-AA43-637C6DEB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A6C188-AEC3-409E-AFBD-CCE157071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05C5F0-819B-4BC4-BEEF-F53B1186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5C14C6-C2D1-4E3E-B749-6D00209C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6A0BD5-C688-498B-9DA8-842CEB4E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52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B14C6A-0CAA-4A73-B26C-ED6283DF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9C6D83-3A3B-47FB-A130-CE0A93AD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BDF606-52AE-497B-8FC1-9E6AC5413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AF07-A04A-4886-99EF-B36D28ABE079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F2A86B-8BC4-442C-811B-C49C101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F28234-645E-4607-9CD9-8755CA595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1FDF-0905-48DF-AAD3-862390F67E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04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2CF0C47-B161-436D-864B-44505DB44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16" y="319972"/>
            <a:ext cx="4713163" cy="63380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26B6F5E-0484-41BC-BF51-FD413AA34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0" y="199964"/>
            <a:ext cx="1711747" cy="24583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58CFC6-F4F1-4421-8A19-4286C2E83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998" y="716565"/>
            <a:ext cx="1654277" cy="16684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3D67C65-A443-4511-82C4-87D87293C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3" y="3489004"/>
            <a:ext cx="1738632" cy="17386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61D9A95-C8EF-4BF1-8944-DCAB4953B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23" y="822009"/>
            <a:ext cx="1810003" cy="1457528"/>
          </a:xfrm>
          <a:prstGeom prst="rect">
            <a:avLst/>
          </a:prstGeom>
        </p:spPr>
      </p:pic>
      <p:pic>
        <p:nvPicPr>
          <p:cNvPr id="13" name="Image 12" descr="C:\Users\Jason Lapeyronie\Desktop\GRAINE Nouveau dossier\Ressources\Ressource propre à GRAINE\Logos\ASSOS 33\logo_pnr.png">
            <a:extLst>
              <a:ext uri="{FF2B5EF4-FFF2-40B4-BE49-F238E27FC236}">
                <a16:creationId xmlns:a16="http://schemas.microsoft.com/office/drawing/2014/main" id="{B75BEEDA-0F48-45B2-8C3A-2744CAF36BC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48" y="2889929"/>
            <a:ext cx="1319752" cy="2248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76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657B2824-B27F-45E0-BABE-E41E7FACC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09" y="456455"/>
            <a:ext cx="8374848" cy="3390219"/>
          </a:xfrm>
          <a:prstGeom prst="rect">
            <a:avLst/>
          </a:prstGeom>
        </p:spPr>
      </p:pic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A59549D4-A5F6-4AB1-AC5E-6FF373141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591753"/>
              </p:ext>
            </p:extLst>
          </p:nvPr>
        </p:nvGraphicFramePr>
        <p:xfrm>
          <a:off x="2359843" y="3271102"/>
          <a:ext cx="7755118" cy="331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779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FB9FA-B668-44DC-AD95-5380CA55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Les étapes </a:t>
            </a:r>
            <a:r>
              <a:rPr lang="fr-FR" sz="4000" b="1" i="1" dirty="0"/>
              <a:t>pédagogiques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CA778E-50A0-484F-96A3-C96716F52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1552248"/>
            <a:ext cx="588311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i="1" dirty="0"/>
              <a:t>Étape 1 : Qu’est-ce qu’un coin nature ? Phase de positionnement de votre projet:</a:t>
            </a:r>
            <a:endParaRPr lang="fr-FR" dirty="0"/>
          </a:p>
          <a:p>
            <a:pPr lvl="0"/>
            <a:r>
              <a:rPr lang="fr-FR" dirty="0"/>
              <a:t>Comprendre la philosophie des coins nature ; </a:t>
            </a:r>
          </a:p>
          <a:p>
            <a:pPr lvl="0"/>
            <a:r>
              <a:rPr lang="fr-FR" dirty="0"/>
              <a:t>Déterminer quels sont les objectifs de votre futur projet ;</a:t>
            </a:r>
          </a:p>
          <a:p>
            <a:pPr lvl="0"/>
            <a:r>
              <a:rPr lang="fr-FR" dirty="0"/>
              <a:t>Identifier les personnes qui peuvent vous accompagner dans la réalisation de votre projet.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i="1" dirty="0"/>
              <a:t>Étape 2 : La conception d’un coin nature ? Phase de réalisation de votre projet:</a:t>
            </a:r>
            <a:endParaRPr lang="fr-FR" dirty="0"/>
          </a:p>
          <a:p>
            <a:pPr lvl="0"/>
            <a:r>
              <a:rPr lang="fr-FR" dirty="0"/>
              <a:t>Créer un projet avec une équipe ;</a:t>
            </a:r>
          </a:p>
          <a:p>
            <a:pPr lvl="0"/>
            <a:r>
              <a:rPr lang="fr-FR" dirty="0"/>
              <a:t>Définir les usages et les modalités de votre futur coin nature.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93648B2-216F-4EF5-A707-B5F1804520E5}"/>
              </a:ext>
            </a:extLst>
          </p:cNvPr>
          <p:cNvSpPr txBox="1">
            <a:spLocks/>
          </p:cNvSpPr>
          <p:nvPr/>
        </p:nvSpPr>
        <p:spPr>
          <a:xfrm>
            <a:off x="6532775" y="1476833"/>
            <a:ext cx="5381919" cy="4940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 dirty="0"/>
              <a:t>Étape 3 : La plus-value éducative de votre coin nature ? Phase pédagogique de votre projet :</a:t>
            </a:r>
            <a:endParaRPr lang="fr-FR" dirty="0"/>
          </a:p>
          <a:p>
            <a:r>
              <a:rPr lang="fr-FR" dirty="0"/>
              <a:t>Concevoir des actions éducatives pour les adultes et pour les enfants ;</a:t>
            </a:r>
          </a:p>
          <a:p>
            <a:r>
              <a:rPr lang="fr-FR" dirty="0"/>
              <a:t>Identifier des objectifs et des approches pédagogiques.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i="1" dirty="0"/>
              <a:t>Étape 4 : Mobiliser, participer, évaluer ? Phase de mise en œuvre de votre projet:</a:t>
            </a:r>
            <a:endParaRPr lang="fr-FR" dirty="0"/>
          </a:p>
          <a:p>
            <a:r>
              <a:rPr lang="fr-FR" dirty="0"/>
              <a:t>Lancer une dynamique participative sur un territoire ;</a:t>
            </a:r>
          </a:p>
          <a:p>
            <a:r>
              <a:rPr lang="fr-FR" dirty="0"/>
              <a:t>Valoriser et faire connaître votre futur projet ;</a:t>
            </a:r>
          </a:p>
          <a:p>
            <a:r>
              <a:rPr lang="fr-FR" dirty="0"/>
              <a:t>Évaluer et penser les axes d’amélioration à chaque avancée.</a:t>
            </a:r>
          </a:p>
          <a:p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35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2B21E-9DF1-4656-A89A-73AEAE19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4" y="7996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Zoom sur les outils du distanciel: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A7769D-5F16-44BB-9D78-DE8AFEB07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55" y="1690688"/>
            <a:ext cx="4497371" cy="5216197"/>
          </a:xfrm>
        </p:spPr>
        <p:txBody>
          <a:bodyPr>
            <a:normAutofit/>
          </a:bodyPr>
          <a:lstStyle/>
          <a:p>
            <a:pPr lvl="0" algn="just"/>
            <a:r>
              <a:rPr lang="fr-FR" dirty="0"/>
              <a:t>« </a:t>
            </a:r>
            <a:r>
              <a:rPr lang="fr-FR" b="1" dirty="0"/>
              <a:t>Le guide de l’utilisateur » </a:t>
            </a:r>
          </a:p>
          <a:p>
            <a:pPr lvl="0" algn="just"/>
            <a:r>
              <a:rPr lang="fr-FR" b="1" dirty="0"/>
              <a:t>« Les vidéos »</a:t>
            </a:r>
          </a:p>
          <a:p>
            <a:pPr lvl="0" algn="just"/>
            <a:r>
              <a:rPr lang="fr-FR" b="1" dirty="0"/>
              <a:t>« Le carnet de bord »</a:t>
            </a:r>
          </a:p>
          <a:p>
            <a:pPr lvl="0" algn="just"/>
            <a:r>
              <a:rPr lang="fr-FR" b="1" dirty="0"/>
              <a:t>« L’espace collaboratif »</a:t>
            </a:r>
          </a:p>
          <a:p>
            <a:pPr lvl="0" algn="just"/>
            <a:r>
              <a:rPr lang="fr-FR" b="1" dirty="0"/>
              <a:t>« les fiches acteurs/outils »</a:t>
            </a:r>
          </a:p>
          <a:p>
            <a:pPr lvl="0" algn="just"/>
            <a:endParaRPr lang="fr-FR" b="1" dirty="0"/>
          </a:p>
          <a:p>
            <a:pPr marL="0" lvl="0" indent="0" algn="just">
              <a:buNone/>
            </a:pPr>
            <a:endParaRPr lang="fr-FR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7EC2A6-167D-4CD5-A56C-A7A9071DE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26" y="700678"/>
            <a:ext cx="3793773" cy="53314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17362F-5645-4F2F-8C04-BC2A97FA5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29" y="4366197"/>
            <a:ext cx="5229248" cy="21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63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43</Words>
  <Application>Microsoft Office PowerPoint</Application>
  <PresentationFormat>Grand écran</PresentationFormat>
  <Paragraphs>32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Les étapes pédagogiques</vt:lpstr>
      <vt:lpstr>Zoom sur les outils du distanciel: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</dc:creator>
  <cp:lastModifiedBy>Laurence</cp:lastModifiedBy>
  <cp:revision>7</cp:revision>
  <dcterms:created xsi:type="dcterms:W3CDTF">2019-11-04T14:20:06Z</dcterms:created>
  <dcterms:modified xsi:type="dcterms:W3CDTF">2019-12-10T17:03:56Z</dcterms:modified>
</cp:coreProperties>
</file>